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5" autoAdjust="0"/>
    <p:restoredTop sz="94660"/>
  </p:normalViewPr>
  <p:slideViewPr>
    <p:cSldViewPr snapToGrid="0">
      <p:cViewPr>
        <p:scale>
          <a:sx n="66" d="100"/>
          <a:sy n="66" d="100"/>
        </p:scale>
        <p:origin x="798" y="107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91352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33643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004600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905267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59830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083825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347911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437754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2699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0289240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72624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7A6BDE-C584-4188-B0D3-1A6C16A44869}" type="datetimeFigureOut">
              <a:rPr lang="ko-KR" altLang="en-US" smtClean="0"/>
              <a:t>2018-12-18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1E6176-F799-417B-8052-B486C330A2DF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98421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요약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5213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회원관리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탈퇴</a:t>
            </a:r>
            <a:endParaRPr lang="ko-KR" altLang="en-US" sz="1600" dirty="0"/>
          </a:p>
        </p:txBody>
      </p:sp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1171575" y="5787991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결과 값은 목록 보기에 이승기가 없는 걸로 확인하게 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01159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 목록 보기 </a:t>
            </a:r>
            <a:r>
              <a:rPr lang="ko-KR" altLang="en-US" sz="1600" dirty="0" err="1" smtClean="0"/>
              <a:t>등록순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1p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2649" y="1132500"/>
            <a:ext cx="7591425" cy="4987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8122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 목록 보기 </a:t>
            </a:r>
            <a:r>
              <a:rPr lang="ko-KR" altLang="en-US" sz="1600" dirty="0" err="1" smtClean="0"/>
              <a:t>등록순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2p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1892" y="928210"/>
            <a:ext cx="8206520" cy="5777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67139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 목록 보기 </a:t>
            </a:r>
            <a:r>
              <a:rPr lang="ko-KR" altLang="en-US" sz="1600" dirty="0" err="1" smtClean="0"/>
              <a:t>등록순</a:t>
            </a:r>
            <a:r>
              <a:rPr lang="ko-KR" altLang="en-US" sz="1600" dirty="0" smtClean="0"/>
              <a:t> </a:t>
            </a:r>
            <a:r>
              <a:rPr lang="en-US" altLang="ko-KR" sz="1600" dirty="0" err="1" smtClean="0"/>
              <a:t>3p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987" y="1123950"/>
            <a:ext cx="6823375" cy="5543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3302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 목록 보기 이름 오름 </a:t>
            </a:r>
            <a:r>
              <a:rPr lang="en-US" altLang="ko-KR" sz="1600" dirty="0" err="1" smtClean="0"/>
              <a:t>1p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014112"/>
            <a:ext cx="7710487" cy="543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24462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 목록 보기 이름 오름 </a:t>
            </a:r>
            <a:r>
              <a:rPr lang="en-US" altLang="ko-KR" sz="1600" dirty="0" err="1" smtClean="0"/>
              <a:t>2p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3600" y="1109786"/>
            <a:ext cx="7029450" cy="5095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4883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 목록 보기 이름 오름 </a:t>
            </a:r>
            <a:r>
              <a:rPr lang="en-US" altLang="ko-KR" sz="1600" dirty="0" err="1" smtClean="0"/>
              <a:t>3p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71347" y="1123949"/>
            <a:ext cx="5801240" cy="4848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1269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 목록 보기 생일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내림 </a:t>
            </a:r>
            <a:endParaRPr lang="ko-KR" altLang="en-US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135" y="914400"/>
            <a:ext cx="4058951" cy="285526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98668" y="808733"/>
            <a:ext cx="4714123" cy="306659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15702" y="808733"/>
            <a:ext cx="2676298" cy="2636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3554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상품 정보 등록</a:t>
            </a:r>
            <a:endParaRPr lang="ko-KR" altLang="en-US" sz="1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3662" y="6178062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추가 하는 부분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12003" y="883261"/>
            <a:ext cx="4819650" cy="5114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00462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상품 정보 조회</a:t>
            </a:r>
            <a:endParaRPr lang="ko-KR" altLang="en-US" sz="1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3662" y="6178062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보기 버튼을 </a:t>
            </a:r>
            <a:r>
              <a:rPr lang="ko-KR" altLang="en-US" dirty="0" err="1" smtClean="0"/>
              <a:t>클릭시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3" y="703384"/>
            <a:ext cx="6192383" cy="5082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863112"/>
            <a:ext cx="3333750" cy="531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20799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상단 바</a:t>
            </a:r>
            <a:endParaRPr lang="ko-KR" altLang="en-US" sz="1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3662" y="6178062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로그인 성공 시 출력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8374" y="2198459"/>
            <a:ext cx="9629775" cy="381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0774" y="1424214"/>
            <a:ext cx="9726125" cy="24391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315" y="3042852"/>
            <a:ext cx="9977584" cy="4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96826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상품 정보 수정</a:t>
            </a:r>
            <a:endParaRPr lang="ko-KR" altLang="en-US" sz="1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3662" y="6178062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업로드 파일이 </a:t>
            </a:r>
            <a:r>
              <a:rPr lang="ko-KR" altLang="en-US" dirty="0" err="1" smtClean="0"/>
              <a:t>없을때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있을때를</a:t>
            </a:r>
            <a:r>
              <a:rPr lang="ko-KR" altLang="en-US" dirty="0" smtClean="0"/>
              <a:t> 처리하였습니다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929" y="1083285"/>
            <a:ext cx="5038725" cy="47148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11" y="2331059"/>
            <a:ext cx="4552950" cy="221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300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상품 정보 수정</a:t>
            </a:r>
            <a:endParaRPr lang="ko-KR" altLang="en-US" sz="1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292" y="1175657"/>
            <a:ext cx="3362325" cy="481965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860799" y="6142698"/>
            <a:ext cx="15023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수정 된 모습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5366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상품 정보 삭제</a:t>
            </a:r>
            <a:endParaRPr lang="ko-KR" altLang="en-US" sz="1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3662" y="6178062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삭제 처리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5123" y="871240"/>
            <a:ext cx="3362325" cy="48196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1198" y="2354873"/>
            <a:ext cx="4600575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5994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상품 목록 보기 </a:t>
            </a:r>
            <a:r>
              <a:rPr lang="ko-KR" altLang="en-US" sz="1600" dirty="0" err="1" smtClean="0"/>
              <a:t>등록순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9925" y="976765"/>
            <a:ext cx="8365218" cy="4999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073259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상품 목록 보기 이름 내림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1939" y="1352324"/>
            <a:ext cx="7946118" cy="46763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017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상품 목록 보기 날짜 오름</a:t>
            </a:r>
            <a:endParaRPr lang="ko-KR" altLang="en-US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514" y="874231"/>
            <a:ext cx="8742816" cy="5239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0766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메뉴 바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일반 사용자 </a:t>
            </a:r>
            <a:endParaRPr lang="ko-KR" altLang="en-US" sz="1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3662" y="6178062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일반 사용자와 관리자 </a:t>
            </a:r>
            <a:r>
              <a:rPr lang="ko-KR" altLang="en-US" dirty="0" err="1" smtClean="0"/>
              <a:t>로그인의</a:t>
            </a:r>
            <a:r>
              <a:rPr lang="ko-KR" altLang="en-US" dirty="0" smtClean="0"/>
              <a:t> 메뉴 출력을 다르게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62" y="1281723"/>
            <a:ext cx="2962031" cy="303427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2275" y="1281723"/>
            <a:ext cx="2838450" cy="2733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640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err="1" smtClean="0"/>
              <a:t>메뉴바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관리자</a:t>
            </a:r>
            <a:endParaRPr lang="ko-KR" altLang="en-US" sz="1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3662" y="6178062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일반 사용자와 관리자 </a:t>
            </a:r>
            <a:r>
              <a:rPr lang="ko-KR" altLang="en-US" dirty="0" err="1" smtClean="0"/>
              <a:t>로그인의</a:t>
            </a:r>
            <a:r>
              <a:rPr lang="ko-KR" altLang="en-US" dirty="0" smtClean="0"/>
              <a:t> 메뉴 출력을 다르게 하였습니다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0800" y="1281723"/>
            <a:ext cx="2819400" cy="401002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61025" y="1272198"/>
            <a:ext cx="3257550" cy="401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4599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회원관리 </a:t>
            </a:r>
            <a:r>
              <a:rPr lang="en-US" altLang="ko-KR" sz="1600" dirty="0" smtClean="0"/>
              <a:t>–</a:t>
            </a:r>
            <a:r>
              <a:rPr lang="ko-KR" altLang="en-US" sz="1600" dirty="0" smtClean="0"/>
              <a:t>추가 </a:t>
            </a:r>
            <a:endParaRPr lang="ko-KR" altLang="en-US" sz="1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3662" y="6178062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추가 하는 부분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662" y="794850"/>
            <a:ext cx="4746964" cy="538321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7956" y="2320925"/>
            <a:ext cx="3762375" cy="2038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8961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회원관리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조회 </a:t>
            </a:r>
            <a:endParaRPr lang="ko-KR" altLang="en-US" sz="1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53662" y="6178062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정보 출력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29487" y="1"/>
            <a:ext cx="29297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292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회원관리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수정 </a:t>
            </a:r>
            <a:endParaRPr lang="ko-KR" altLang="en-US" sz="1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241891" y="6207091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조정석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이승기로 수정 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847" y="266578"/>
            <a:ext cx="2321401" cy="659142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4550" y="1990725"/>
            <a:ext cx="44958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42773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회원관리 </a:t>
            </a:r>
            <a:r>
              <a:rPr lang="en-US" altLang="ko-KR" sz="1600" dirty="0" smtClean="0"/>
              <a:t>– </a:t>
            </a:r>
            <a:r>
              <a:rPr lang="ko-KR" altLang="en-US" sz="1600" dirty="0" smtClean="0"/>
              <a:t>수정 후 조회 </a:t>
            </a:r>
            <a:endParaRPr lang="ko-KR" altLang="en-US" sz="16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568569" y="6111841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조정석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이승기로 수정 완료 후 조회 부분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7225" y="123825"/>
            <a:ext cx="3333750" cy="6734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8140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5846" y="266578"/>
            <a:ext cx="3071446" cy="436806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회원관리 </a:t>
            </a:r>
            <a:r>
              <a:rPr lang="en-US" altLang="ko-KR" sz="1600" dirty="0" smtClean="0"/>
              <a:t>- </a:t>
            </a:r>
            <a:r>
              <a:rPr lang="ko-KR" altLang="en-US" sz="1600" dirty="0" smtClean="0"/>
              <a:t>탈퇴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8000" y="2419350"/>
            <a:ext cx="5391150" cy="2457450"/>
          </a:xfrm>
          <a:prstGeom prst="rect">
            <a:avLst/>
          </a:prstGeom>
        </p:spPr>
      </p:pic>
      <p:sp>
        <p:nvSpPr>
          <p:cNvPr id="7" name="부제목 2"/>
          <p:cNvSpPr>
            <a:spLocks noGrp="1"/>
          </p:cNvSpPr>
          <p:nvPr>
            <p:ph type="subTitle" idx="1"/>
          </p:nvPr>
        </p:nvSpPr>
        <p:spPr>
          <a:xfrm>
            <a:off x="1171575" y="5787991"/>
            <a:ext cx="9144000" cy="486506"/>
          </a:xfrm>
        </p:spPr>
        <p:txBody>
          <a:bodyPr/>
          <a:lstStyle/>
          <a:p>
            <a:r>
              <a:rPr lang="ko-KR" altLang="en-US" dirty="0" smtClean="0"/>
              <a:t>결과 값은 목록 보기에 이승기가 없는 걸로 확인하게 습니다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68504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174</Words>
  <Application>Microsoft Office PowerPoint</Application>
  <PresentationFormat>와이드스크린</PresentationFormat>
  <Paragraphs>39</Paragraphs>
  <Slides>25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25</vt:i4>
      </vt:variant>
    </vt:vector>
  </HeadingPairs>
  <TitlesOfParts>
    <vt:vector size="28" baseType="lpstr">
      <vt:lpstr>맑은 고딕</vt:lpstr>
      <vt:lpstr>Arial</vt:lpstr>
      <vt:lpstr>Office 테마</vt:lpstr>
      <vt:lpstr>요약</vt:lpstr>
      <vt:lpstr>상단 바</vt:lpstr>
      <vt:lpstr>메뉴 바 – 일반 사용자 </vt:lpstr>
      <vt:lpstr>메뉴바 – 관리자</vt:lpstr>
      <vt:lpstr>회원관리 –추가 </vt:lpstr>
      <vt:lpstr>회원관리 – 조회 </vt:lpstr>
      <vt:lpstr>회원관리 – 수정 </vt:lpstr>
      <vt:lpstr>회원관리 – 수정 후 조회 </vt:lpstr>
      <vt:lpstr>회원관리 - 탈퇴</vt:lpstr>
      <vt:lpstr>회원관리 - 탈퇴</vt:lpstr>
      <vt:lpstr>회원 목록 보기 등록순 1p</vt:lpstr>
      <vt:lpstr>회원 목록 보기 등록순 2p</vt:lpstr>
      <vt:lpstr>회원 목록 보기 등록순 3p</vt:lpstr>
      <vt:lpstr>회원 목록 보기 이름 오름 1p</vt:lpstr>
      <vt:lpstr>회원 목록 보기 이름 오름 2p</vt:lpstr>
      <vt:lpstr>회원 목록 보기 이름 오름 3p</vt:lpstr>
      <vt:lpstr>회원 목록 보기 생일 내림 </vt:lpstr>
      <vt:lpstr>상품 정보 등록</vt:lpstr>
      <vt:lpstr>상품 정보 조회</vt:lpstr>
      <vt:lpstr>상품 정보 수정</vt:lpstr>
      <vt:lpstr>상품 정보 수정</vt:lpstr>
      <vt:lpstr>상품 정보 삭제</vt:lpstr>
      <vt:lpstr>상품 목록 보기 등록순</vt:lpstr>
      <vt:lpstr>상품 목록 보기 이름 내림</vt:lpstr>
      <vt:lpstr>상품 목록 보기 날짜 오름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user</cp:lastModifiedBy>
  <cp:revision>11</cp:revision>
  <dcterms:created xsi:type="dcterms:W3CDTF">2018-12-18T07:34:45Z</dcterms:created>
  <dcterms:modified xsi:type="dcterms:W3CDTF">2018-12-18T07:57:51Z</dcterms:modified>
</cp:coreProperties>
</file>